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7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0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48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7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389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13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5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0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2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2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0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0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96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88EA2-64E0-4765-A1E4-1224696B9B09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B0E99D-B23C-4DE2-BD2E-35575B384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2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924799" cy="286805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上帝做咱世代幫助</a:t>
            </a:r>
            <a:r>
              <a:rPr lang="en-US" altLang="zh-TW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God, Our Help in Ages Past</a:t>
            </a:r>
            <a:endParaRPr lang="en-US" sz="44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433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64234"/>
            <a:ext cx="8229600" cy="639376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光陰在過親像河水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一直流下不停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It- tit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God, our help in ages past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hope for years to come,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083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229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功名富貴親像眠夢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bin-bang,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到尾攏總空空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-be long-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khang-khang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our guide while life shall last,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eternal home! 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63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1534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上帝做咱世代幫助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se-tai pang-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也是將來盼望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a-si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bang,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God, our help in ages past,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hope for years to come,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891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229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雖然大風大浪沖來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靠祂安穩自在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an- un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shelter from the stormy blast,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eternal home.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61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229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全能寶座蔭影下面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im-ng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e-bin,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聖徒居住安心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Under the shadow of Thy Throne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may we dwell secure;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325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1534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祂的聖手咱可依靠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I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攏總不免煩惱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Sufficient is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arm alone,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defense is sure.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614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1534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眾山尚未出現以前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世界尚未形成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se- kai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Before the hills in order stood,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earth re-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ceived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her frame,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762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1534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祢從古昔就是上帝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永遠無變無退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everlasting Thou art God,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endless years the same.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66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229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由祢來看雖然千年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Lai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親像過了一暝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chit-mi,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thousand ages in Thy sight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like an evening gone;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673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1534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1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暗暝一更實在真短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Am- mi  chit- 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sit-chai chin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一目瞬久就過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bak-nih-ku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Short as the watch that ends the night,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Before the rising sun.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58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</TotalTime>
  <Words>435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Trebuchet MS</vt:lpstr>
      <vt:lpstr>Wingdings 3</vt:lpstr>
      <vt:lpstr>Facet</vt:lpstr>
      <vt:lpstr>上帝做咱世代幫助 O God, Our Help in Ages Past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上帝做咱世代幫助 O God, Our Help in Ages Past</dc:title>
  <dc:creator>GGC Tech</dc:creator>
  <cp:lastModifiedBy>ggctech</cp:lastModifiedBy>
  <cp:revision>32</cp:revision>
  <dcterms:created xsi:type="dcterms:W3CDTF">2017-04-27T02:37:56Z</dcterms:created>
  <dcterms:modified xsi:type="dcterms:W3CDTF">2018-12-29T01:13:45Z</dcterms:modified>
</cp:coreProperties>
</file>